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52" y="-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7" r="1432" b="15810"/>
          <a:stretch/>
        </p:blipFill>
        <p:spPr>
          <a:xfrm>
            <a:off x="4580329" y="946793"/>
            <a:ext cx="2871671" cy="171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58749"/>
            <a:ext cx="2880001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48" y="-327026"/>
            <a:ext cx="29083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32" t="10131" r="8588" b="23433"/>
          <a:stretch/>
        </p:blipFill>
        <p:spPr>
          <a:xfrm>
            <a:off x="3144964" y="951751"/>
            <a:ext cx="1422400" cy="162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rcRect t="3724" b="54414"/>
          <a:stretch/>
        </p:blipFill>
        <p:spPr>
          <a:xfrm>
            <a:off x="1692000" y="2584200"/>
            <a:ext cx="2880000" cy="160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387" t="7710" r="21878"/>
          <a:stretch/>
        </p:blipFill>
        <p:spPr>
          <a:xfrm>
            <a:off x="1692000" y="956636"/>
            <a:ext cx="1440513" cy="161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15" y="1708806"/>
            <a:ext cx="2606462" cy="1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0</Words>
  <Application>Microsoft Macintosh PowerPoint</Application>
  <PresentationFormat>On-screen Show (16:9)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33</cp:revision>
  <dcterms:created xsi:type="dcterms:W3CDTF">2018-02-23T18:29:37Z</dcterms:created>
  <dcterms:modified xsi:type="dcterms:W3CDTF">2018-03-05T03:17:04Z</dcterms:modified>
</cp:coreProperties>
</file>